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7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 descr="leatherbooktypeembellishg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5149" y="3357562"/>
            <a:ext cx="1375748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80430" y="1321594"/>
            <a:ext cx="8322469" cy="1830586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5625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0430" y="3759399"/>
            <a:ext cx="8322469" cy="1303734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56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656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656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656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656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16648" y="6325329"/>
            <a:ext cx="291747" cy="29738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923400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839862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17859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DF805C7-03BF-4624-8337-AA6DEB5D5C1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209800" y="3429000"/>
            <a:ext cx="6629400" cy="762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AU" altLang="zh-TW" noProof="0"/>
              <a:t>Click to edit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E418A43-BCC1-4AA5-9A25-346829FBD9A9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4114800"/>
            <a:ext cx="6629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AU" altLang="zh-TW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3300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9D6D-6C7E-4192-9457-04EF21CAA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8E3B4-7CC4-4256-967F-44B49ED8E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0825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60B6-28BB-471F-9FC2-E1C67A62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C3869-48C4-411C-9814-69ED9619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778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A5776-3D2A-4749-92E6-FAD6D511E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176D8-2A66-48AC-8214-7CBF29850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7400" y="1219200"/>
            <a:ext cx="33528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74548-DA49-4E04-B045-D3366C518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2600" y="1219200"/>
            <a:ext cx="33528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83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38AA-C208-4102-BB47-3EA89630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F88F-4031-402B-AD89-D0645474F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C80E7-D631-4062-BE96-0CBE24C86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1CBCB-4DCD-46DE-9AEC-2A877AEB7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FA9E8-1F03-4070-9786-DC8C6DDE9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627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00D1-D920-4050-95AD-98E41C751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5199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577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16B7C-3D87-4F04-8FE5-10B532032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A1214-3B75-4A5E-A818-24B22A0C9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845D3-42DE-4687-B163-9D5B1B915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33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08150108_3243x2163.jpeg"/>
          <p:cNvSpPr>
            <a:spLocks noGrp="1"/>
          </p:cNvSpPr>
          <p:nvPr>
            <p:ph type="pic" idx="13"/>
          </p:nvPr>
        </p:nvSpPr>
        <p:spPr>
          <a:xfrm>
            <a:off x="526851" y="571500"/>
            <a:ext cx="8072438" cy="437554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535781" y="4947047"/>
            <a:ext cx="8072438" cy="94654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781" y="5893594"/>
            <a:ext cx="8072438" cy="6697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531" i="1"/>
            </a:lvl1pPr>
            <a:lvl2pPr marL="0" indent="0" algn="ctr">
              <a:spcBef>
                <a:spcPts val="0"/>
              </a:spcBef>
              <a:buSzTx/>
              <a:buNone/>
              <a:defRPr sz="2531" i="1"/>
            </a:lvl2pPr>
            <a:lvl3pPr marL="0" indent="0" algn="ctr">
              <a:spcBef>
                <a:spcPts val="0"/>
              </a:spcBef>
              <a:buSzTx/>
              <a:buNone/>
              <a:defRPr sz="2531" i="1"/>
            </a:lvl3pPr>
            <a:lvl4pPr marL="0" indent="0" algn="ctr">
              <a:spcBef>
                <a:spcPts val="0"/>
              </a:spcBef>
              <a:buSzTx/>
              <a:buNone/>
              <a:defRPr sz="2531" i="1"/>
            </a:lvl4pPr>
            <a:lvl5pPr marL="0" indent="0" algn="ctr">
              <a:spcBef>
                <a:spcPts val="0"/>
              </a:spcBef>
              <a:buSzTx/>
              <a:buNone/>
              <a:defRPr sz="2531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6984" y="6382018"/>
            <a:ext cx="291747" cy="2973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183929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03C68-EB81-4723-A2B2-5E26FE0AF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19E1B6-8B48-4558-803C-CE92FB6CF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8CE49-EEB7-44CA-A9CF-85BA9D8D4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426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ED6D-65A5-4EC6-9538-25B87ECBB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05B11-E15A-48D1-93C1-5AF3380EE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570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FDA30-725A-4AA5-B443-1DF49026F2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00900" y="76200"/>
            <a:ext cx="17145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A7E13-8066-4057-BEAB-EC5BA2938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57400" y="76200"/>
            <a:ext cx="4991100" cy="6400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921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 descr="leatherbooktypeembellishg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6262" y="3574343"/>
            <a:ext cx="1375749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108150108_3243x2163.jpeg"/>
          <p:cNvSpPr>
            <a:spLocks noGrp="1"/>
          </p:cNvSpPr>
          <p:nvPr>
            <p:ph type="pic" sz="half" idx="13"/>
          </p:nvPr>
        </p:nvSpPr>
        <p:spPr>
          <a:xfrm>
            <a:off x="5007115" y="1115767"/>
            <a:ext cx="3589735" cy="478631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303609" y="1125141"/>
            <a:ext cx="4554141" cy="2232422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3609" y="4018359"/>
            <a:ext cx="4545211" cy="188416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531" i="1"/>
            </a:lvl1pPr>
            <a:lvl2pPr marL="0" indent="0" algn="ctr">
              <a:spcBef>
                <a:spcPts val="0"/>
              </a:spcBef>
              <a:buSzTx/>
              <a:buNone/>
              <a:defRPr sz="2531" i="1"/>
            </a:lvl2pPr>
            <a:lvl3pPr marL="0" indent="0" algn="ctr">
              <a:spcBef>
                <a:spcPts val="0"/>
              </a:spcBef>
              <a:buSzTx/>
              <a:buNone/>
              <a:defRPr sz="2531" i="1"/>
            </a:lvl3pPr>
            <a:lvl4pPr marL="0" indent="0" algn="ctr">
              <a:spcBef>
                <a:spcPts val="0"/>
              </a:spcBef>
              <a:buSzTx/>
              <a:buNone/>
              <a:defRPr sz="2531" i="1"/>
            </a:lvl4pPr>
            <a:lvl5pPr marL="0" indent="0" algn="ctr">
              <a:spcBef>
                <a:spcPts val="0"/>
              </a:spcBef>
              <a:buSzTx/>
              <a:buNone/>
              <a:defRPr sz="2531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85672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089641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1" y="1946672"/>
            <a:ext cx="8072438" cy="401835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947406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108150108_3243x2163.jpeg"/>
          <p:cNvSpPr>
            <a:spLocks noGrp="1"/>
          </p:cNvSpPr>
          <p:nvPr>
            <p:ph type="pic" sz="half" idx="13"/>
          </p:nvPr>
        </p:nvSpPr>
        <p:spPr>
          <a:xfrm>
            <a:off x="4830961" y="1660922"/>
            <a:ext cx="3768328" cy="450949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5781" y="1660922"/>
            <a:ext cx="3750469" cy="4509492"/>
          </a:xfrm>
          <a:prstGeom prst="rect">
            <a:avLst/>
          </a:prstGeom>
        </p:spPr>
        <p:txBody>
          <a:bodyPr/>
          <a:lstStyle>
            <a:lvl1pPr marL="285740" indent="-285740">
              <a:spcBef>
                <a:spcPts val="2812"/>
              </a:spcBef>
              <a:buBlip>
                <a:blip r:embed="rId2"/>
              </a:buBlip>
              <a:defRPr sz="2250"/>
            </a:lvl1pPr>
            <a:lvl2pPr marL="571480" indent="-285740">
              <a:spcBef>
                <a:spcPts val="2812"/>
              </a:spcBef>
              <a:buBlip>
                <a:blip r:embed="rId2"/>
              </a:buBlip>
              <a:defRPr sz="2250"/>
            </a:lvl2pPr>
            <a:lvl3pPr marL="857220" indent="-285740">
              <a:spcBef>
                <a:spcPts val="2812"/>
              </a:spcBef>
              <a:buBlip>
                <a:blip r:embed="rId2"/>
              </a:buBlip>
              <a:defRPr sz="2250"/>
            </a:lvl3pPr>
            <a:lvl4pPr marL="1142959" indent="-285740">
              <a:spcBef>
                <a:spcPts val="2812"/>
              </a:spcBef>
              <a:buBlip>
                <a:blip r:embed="rId2"/>
              </a:buBlip>
              <a:defRPr sz="2250"/>
            </a:lvl4pPr>
            <a:lvl5pPr marL="1428699" indent="-285740">
              <a:spcBef>
                <a:spcPts val="2812"/>
              </a:spcBef>
              <a:buBlip>
                <a:blip r:embed="rId2"/>
              </a:buBlip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99262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427479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>
            <a:spLocks noGrp="1"/>
          </p:cNvSpPr>
          <p:nvPr>
            <p:ph type="pic" idx="13"/>
          </p:nvPr>
        </p:nvSpPr>
        <p:spPr>
          <a:xfrm>
            <a:off x="553641" y="508992"/>
            <a:ext cx="4446984" cy="575071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quarter" idx="14"/>
          </p:nvPr>
        </p:nvSpPr>
        <p:spPr>
          <a:xfrm>
            <a:off x="5200692" y="508992"/>
            <a:ext cx="3375423" cy="2446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sz="quarter" idx="15"/>
          </p:nvPr>
        </p:nvSpPr>
        <p:spPr>
          <a:xfrm>
            <a:off x="5200693" y="3170121"/>
            <a:ext cx="3384352" cy="308967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9838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2969" y="4436877"/>
            <a:ext cx="7358063" cy="4488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250" i="1"/>
            </a:lvl1pPr>
          </a:lstStyle>
          <a:p>
            <a:r>
              <a:t>–Johnny Appleseed</a:t>
            </a:r>
          </a:p>
        </p:txBody>
      </p:sp>
      <p:sp>
        <p:nvSpPr>
          <p:cNvPr id="96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892969" y="2987202"/>
            <a:ext cx="7358063" cy="5353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1687"/>
              </a:spcBef>
              <a:buSzTx/>
              <a:buNone/>
              <a:defRPr sz="2812" i="1"/>
            </a:lvl1pPr>
          </a:lstStyle>
          <a:p>
            <a:r>
              <a:t>“Type a quote here.” 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346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1" y="508992"/>
            <a:ext cx="8072438" cy="5831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35781" y="267890"/>
            <a:ext cx="8072438" cy="1071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6984" y="6292721"/>
            <a:ext cx="291747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266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18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3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75034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1pPr>
      <a:lvl2pPr marL="750067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2pPr>
      <a:lvl3pPr marL="1125101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3pPr>
      <a:lvl4pPr marL="1500134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4pPr>
      <a:lvl5pPr marL="1875168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5pPr>
      <a:lvl6pPr marL="2250201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6pPr>
      <a:lvl7pPr marL="2625235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7pPr>
      <a:lvl8pPr marL="3000268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8pPr>
      <a:lvl9pPr marL="3375302" marR="0" indent="-3750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2953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E246828-82DE-47F0-9ABB-E80226653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76200"/>
            <a:ext cx="6858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TW"/>
              <a:t>Click to edit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3F8A4C7-3C22-4B9B-896D-1D4B759DE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219200"/>
            <a:ext cx="6858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TW"/>
              <a:t>Click to edit Master text styles</a:t>
            </a:r>
          </a:p>
          <a:p>
            <a:pPr lvl="1"/>
            <a:r>
              <a:rPr lang="en-AU" altLang="zh-TW"/>
              <a:t>Second level</a:t>
            </a:r>
          </a:p>
          <a:p>
            <a:pPr lvl="2"/>
            <a:r>
              <a:rPr lang="en-AU" altLang="zh-TW"/>
              <a:t>Third level</a:t>
            </a:r>
          </a:p>
          <a:p>
            <a:pPr lvl="3"/>
            <a:r>
              <a:rPr lang="en-AU" altLang="zh-TW"/>
              <a:t>Fourth level</a:t>
            </a:r>
          </a:p>
          <a:p>
            <a:pPr lvl="4"/>
            <a:r>
              <a:rPr lang="en-AU" altLang="zh-TW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2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B58C2-92D6-4EAD-A8CB-38956637F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69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E8BE2C-5269-4CA7-8F7A-60BE00AEAEDC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331640" y="1844824"/>
            <a:ext cx="6629400" cy="762000"/>
          </a:xfrm>
        </p:spPr>
        <p:txBody>
          <a:bodyPr/>
          <a:lstStyle/>
          <a:p>
            <a:pPr algn="ctr"/>
            <a:r>
              <a:rPr lang="zh-CN" alt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苦 路</a:t>
            </a:r>
            <a:r>
              <a:rPr lang="en-US" altLang="zh-CN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/>
            </a:r>
            <a:br>
              <a:rPr lang="en-US" altLang="zh-CN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</a:br>
            <a:r>
              <a:rPr lang="en-US" altLang="zh-C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(</a:t>
            </a:r>
            <a:r>
              <a:rPr lang="zh-TW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維亞多勒羅沙</a:t>
            </a:r>
            <a:r>
              <a:rPr lang="en-US" altLang="zh-TW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)</a:t>
            </a:r>
            <a:r>
              <a:rPr lang="zh-CN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US" altLang="zh-CN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/>
            </a:r>
            <a:br>
              <a:rPr lang="en-US" altLang="zh-CN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</a:br>
            <a:r>
              <a:rPr lang="en-US" altLang="zh-CN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Via Dolorosa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154AFC0F-EC3B-4558-A86D-3EDC6459F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苦路 </a:t>
            </a: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Via Dolorosa</a:t>
            </a:r>
            <a:endParaRPr lang="zh-TW" altLang="en-US" b="1" dirty="0">
              <a:effectLst>
                <a:outerShdw blurRad="38100" dist="38100" dir="2700000" algn="tl">
                  <a:srgbClr val="000000"/>
                </a:outerShdw>
              </a:effectLst>
              <a:latin typeface="文鼎中特黑" pitchFamily="49" charset="-128"/>
              <a:ea typeface="文鼎中特黑" pitchFamily="49" charset="-128"/>
            </a:endParaRP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1823A6EF-519A-4C81-9F68-86BA7051C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19525" cy="51625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zh-TW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走過維亞 多勒羅沙 </a:t>
            </a:r>
            <a:r>
              <a:rPr lang="en-US" altLang="zh-TW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, </a:t>
            </a:r>
            <a:r>
              <a:rPr lang="zh-TW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那日在耶路撒冷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zh-TW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兵丁們嚐試開出一窄路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zh-TW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但群眾擁擠想看</a:t>
            </a:r>
            <a:r>
              <a:rPr lang="en-US" altLang="zh-TW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, </a:t>
            </a:r>
            <a:r>
              <a:rPr lang="zh-TW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這將要死在加略山的人</a:t>
            </a:r>
            <a:endParaRPr lang="en-US" altLang="zh-TW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en-US" altLang="zh-TW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8100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the Via Dolorosa in Jerusalem that day</a:t>
            </a:r>
            <a:endParaRPr lang="en-US" altLang="zh-TW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soldiers tried to clear the narrow street</a:t>
            </a:r>
          </a:p>
          <a:p>
            <a:pPr marL="38100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 crowd pressed in to see </a:t>
            </a:r>
          </a:p>
          <a:p>
            <a:pPr marL="38100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Man condemned to die on Calvary</a:t>
            </a:r>
            <a:endParaRPr lang="zh-TW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zh-TW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文鼎中特黑" pitchFamily="49" charset="-128"/>
                <a:ea typeface="文鼎中特黑" pitchFamily="49" charset="-128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6ECFF5-2AFD-4876-B421-41945A8B20EA}"/>
              </a:ext>
            </a:extLst>
          </p:cNvPr>
          <p:cNvSpPr txBox="1"/>
          <p:nvPr/>
        </p:nvSpPr>
        <p:spPr>
          <a:xfrm>
            <a:off x="8542123" y="6455717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1/7</a:t>
            </a:r>
          </a:p>
        </p:txBody>
      </p:sp>
    </p:spTree>
    <p:extLst>
      <p:ext uri="{BB962C8B-B14F-4D97-AF65-F5344CB8AC3E}">
        <p14:creationId xmlns:p14="http://schemas.microsoft.com/office/powerpoint/2010/main" val="29008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34D985F3-40F5-49B8-92C9-00E27A65E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苦路 </a:t>
            </a:r>
            <a:r>
              <a:rPr lang="en-US" altLang="zh-CN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Via Dolorosa</a:t>
            </a:r>
            <a:endParaRPr lang="zh-TW" altLang="en-US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3289DB4A-564D-4804-98E2-40F359E17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219200"/>
            <a:ext cx="8664575" cy="5562600"/>
          </a:xfrm>
        </p:spPr>
        <p:txBody>
          <a:bodyPr/>
          <a:lstStyle/>
          <a:p>
            <a:pPr lvl="0" algn="ctr">
              <a:buClr>
                <a:srgbClr val="DA8678"/>
              </a:buClr>
              <a:buNone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走過維亞 多勒羅沙</a:t>
            </a:r>
            <a:r>
              <a:rPr lang="zh-CN" altLang="en-US" sz="3600" b="1" dirty="0">
                <a:solidFill>
                  <a:srgbClr val="FFFFFF"/>
                </a:solidFill>
                <a:latin typeface="宋体"/>
              </a:rPr>
              <a:t>，称做受难的道路，</a:t>
            </a:r>
          </a:p>
          <a:p>
            <a:pPr lvl="0" indent="0" algn="ctr">
              <a:spcBef>
                <a:spcPts val="1200"/>
              </a:spcBef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宋体"/>
              </a:rPr>
              <a:t>基督君王祂来像赎罪羔羊。</a:t>
            </a:r>
          </a:p>
          <a:p>
            <a:pPr lvl="0" indent="0" algn="ctr">
              <a:spcBef>
                <a:spcPts val="1200"/>
              </a:spcBef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宋体"/>
              </a:rPr>
              <a:t>但祂选择这条路是因着爱，为你和我。</a:t>
            </a:r>
          </a:p>
          <a:p>
            <a:pPr lvl="0" algn="ctr">
              <a:buClr>
                <a:srgbClr val="DA8678"/>
              </a:buClr>
              <a:buNone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走過維亞 多勒羅沙</a:t>
            </a:r>
            <a:r>
              <a:rPr lang="en-US" altLang="zh-TW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, </a:t>
            </a: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一路到那加略山</a:t>
            </a:r>
            <a:r>
              <a:rPr lang="zh-CN" altLang="en-US" sz="3600" b="1" dirty="0">
                <a:solidFill>
                  <a:srgbClr val="FFFFFF"/>
                </a:solidFill>
                <a:latin typeface="宋体"/>
              </a:rPr>
              <a:t>。</a:t>
            </a:r>
            <a:endParaRPr lang="en-US" altLang="zh-CN" sz="3600" b="1" dirty="0">
              <a:solidFill>
                <a:srgbClr val="FFFFFF"/>
              </a:solidFill>
              <a:latin typeface="宋体"/>
            </a:endParaRPr>
          </a:p>
          <a:p>
            <a:pPr lvl="0" algn="ctr">
              <a:buClr>
                <a:srgbClr val="DA8678"/>
              </a:buClr>
              <a:buNone/>
            </a:pPr>
            <a:endParaRPr lang="en-US" altLang="zh-CN" sz="3600" b="1" dirty="0">
              <a:solidFill>
                <a:srgbClr val="FFFFFF"/>
              </a:solidFill>
              <a:latin typeface="宋体"/>
            </a:endParaRP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the Via Dolorosa, called the way of suffering </a:t>
            </a:r>
            <a:endParaRPr lang="zh-TW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a lamb came the Messiah, Christ the King,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He chose to walk that road 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His love for you and me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the Via Dolorosa, all the way to Calvary</a:t>
            </a:r>
            <a:endParaRPr lang="en-US" altLang="zh-TW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>
                <a:srgbClr val="DA8678"/>
              </a:buClr>
              <a:buNone/>
            </a:pPr>
            <a:endParaRPr lang="zh-CN" altLang="en-US" sz="3600" b="1" dirty="0">
              <a:solidFill>
                <a:srgbClr val="FFFFFF"/>
              </a:solidFill>
              <a:latin typeface="宋体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CB4DD4-4F62-4CDA-A77E-FE36E4B4091A}"/>
              </a:ext>
            </a:extLst>
          </p:cNvPr>
          <p:cNvSpPr/>
          <p:nvPr/>
        </p:nvSpPr>
        <p:spPr>
          <a:xfrm>
            <a:off x="8372007" y="6320135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2/7</a:t>
            </a:r>
          </a:p>
        </p:txBody>
      </p:sp>
    </p:spTree>
    <p:extLst>
      <p:ext uri="{BB962C8B-B14F-4D97-AF65-F5344CB8AC3E}">
        <p14:creationId xmlns:p14="http://schemas.microsoft.com/office/powerpoint/2010/main" val="26348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D220E746-DE68-49A2-959D-FDFBABBA78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苦路 </a:t>
            </a:r>
            <a:r>
              <a:rPr lang="en-US" altLang="zh-CN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Via Dolorosa</a:t>
            </a:r>
            <a:endParaRPr lang="zh-TW" altLang="en-US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8B56C474-547B-455D-B6C1-400C34759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558" y="1148592"/>
            <a:ext cx="9059442" cy="5304744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zh-TW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祂因鞭打不斷流血</a:t>
            </a:r>
            <a:r>
              <a:rPr lang="en-US" altLang="zh-TW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, </a:t>
            </a:r>
            <a:r>
              <a:rPr lang="zh-TW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背上佈滿了鞭痕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zh-TW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祂的頭上戴著荊棘的冠冕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zh-TW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祂每步都要承受</a:t>
            </a:r>
            <a:r>
              <a:rPr lang="en-US" altLang="zh-TW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, </a:t>
            </a:r>
            <a:r>
              <a:rPr lang="zh-TW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輕蔑來自想處死祂的人</a:t>
            </a:r>
            <a:endParaRPr lang="en-US" altLang="zh-TW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en-US" altLang="zh-TW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8100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bleeding from a beating, </a:t>
            </a:r>
          </a:p>
          <a:p>
            <a:pPr marL="38100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were stripes upon His back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He wore a crown of thorns upon His head</a:t>
            </a:r>
            <a:endParaRPr lang="zh-TW" altLang="zh-CN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And He bore with every step </a:t>
            </a:r>
          </a:p>
          <a:p>
            <a:pPr marL="38100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scorn of those who cried out for His death </a:t>
            </a:r>
            <a:endParaRPr lang="en-US" altLang="zh-TW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zh-TW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文鼎中特黑" pitchFamily="49" charset="-128"/>
                <a:ea typeface="文鼎中特黑" pitchFamily="49" charset="-128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29DAB4-69B9-445E-BB30-10FE90828CCA}"/>
              </a:ext>
            </a:extLst>
          </p:cNvPr>
          <p:cNvSpPr/>
          <p:nvPr/>
        </p:nvSpPr>
        <p:spPr>
          <a:xfrm>
            <a:off x="8460432" y="6307086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3/7</a:t>
            </a:r>
          </a:p>
        </p:txBody>
      </p:sp>
    </p:spTree>
    <p:extLst>
      <p:ext uri="{BB962C8B-B14F-4D97-AF65-F5344CB8AC3E}">
        <p14:creationId xmlns:p14="http://schemas.microsoft.com/office/powerpoint/2010/main" val="6639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34D985F3-40F5-49B8-92C9-00E27A65E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苦路 </a:t>
            </a:r>
            <a:r>
              <a:rPr lang="en-US" altLang="zh-CN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Via Dolorosa</a:t>
            </a:r>
            <a:endParaRPr lang="zh-TW" altLang="en-US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3289DB4A-564D-4804-98E2-40F359E17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219200"/>
            <a:ext cx="8664575" cy="5378152"/>
          </a:xfrm>
        </p:spPr>
        <p:txBody>
          <a:bodyPr/>
          <a:lstStyle/>
          <a:p>
            <a:pPr lvl="0" algn="ctr">
              <a:buClr>
                <a:srgbClr val="DA8678"/>
              </a:buClr>
              <a:buNone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走過維亞 多勒羅沙</a:t>
            </a:r>
            <a:r>
              <a:rPr lang="zh-CN" altLang="en-US" sz="3600" b="1" dirty="0">
                <a:solidFill>
                  <a:srgbClr val="FFFFFF"/>
                </a:solidFill>
                <a:latin typeface="宋体"/>
              </a:rPr>
              <a:t>，</a:t>
            </a:r>
            <a:endParaRPr lang="en-US" altLang="zh-CN" sz="3600" b="1" dirty="0">
              <a:solidFill>
                <a:srgbClr val="FFFFFF"/>
              </a:solidFill>
              <a:latin typeface="宋体"/>
            </a:endParaRPr>
          </a:p>
          <a:p>
            <a:pPr lvl="0" algn="ctr">
              <a:buClr>
                <a:srgbClr val="DA8678"/>
              </a:buClr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宋体"/>
              </a:rPr>
              <a:t>称做受难的道路，</a:t>
            </a:r>
          </a:p>
          <a:p>
            <a:pPr lvl="0" indent="0" algn="ctr">
              <a:spcBef>
                <a:spcPts val="1200"/>
              </a:spcBef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宋体"/>
              </a:rPr>
              <a:t>基督君王祂来像赎罪羔羊。</a:t>
            </a:r>
          </a:p>
          <a:p>
            <a:pPr lvl="0" indent="0" algn="ctr">
              <a:spcBef>
                <a:spcPts val="1200"/>
              </a:spcBef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宋体"/>
              </a:rPr>
              <a:t>但祂选择这条路是因着爱，为你和我。</a:t>
            </a:r>
            <a:endParaRPr lang="en-US" altLang="zh-CN" sz="3600" b="1" dirty="0">
              <a:solidFill>
                <a:srgbClr val="FFFFFF"/>
              </a:solidFill>
              <a:latin typeface="宋体"/>
            </a:endParaRP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the Via Dolorosa, </a:t>
            </a: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the way of suffering </a:t>
            </a:r>
            <a:endParaRPr lang="zh-TW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a lamb came the Messiah, Christ the King,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He chose to walk that road 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His love for you and me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ctr">
              <a:spcBef>
                <a:spcPts val="1200"/>
              </a:spcBef>
              <a:buNone/>
            </a:pPr>
            <a:endParaRPr lang="en-US" altLang="zh-CN" sz="3600" b="1" dirty="0">
              <a:solidFill>
                <a:srgbClr val="FFFFFF"/>
              </a:solidFill>
              <a:latin typeface="宋体"/>
            </a:endParaRPr>
          </a:p>
          <a:p>
            <a:pPr lvl="0" indent="0" algn="ctr">
              <a:spcBef>
                <a:spcPts val="1200"/>
              </a:spcBef>
              <a:buNone/>
            </a:pPr>
            <a:endParaRPr lang="zh-CN" altLang="en-US" sz="3600" b="1" dirty="0">
              <a:solidFill>
                <a:srgbClr val="FFFFFF"/>
              </a:solidFill>
              <a:latin typeface="宋体"/>
            </a:endParaRPr>
          </a:p>
          <a:p>
            <a:pPr lvl="0" algn="ctr">
              <a:buClr>
                <a:srgbClr val="DA8678"/>
              </a:buClr>
              <a:buNone/>
            </a:pPr>
            <a:endParaRPr lang="zh-CN" altLang="en-US" sz="4400" b="1" dirty="0">
              <a:solidFill>
                <a:srgbClr val="FFFFFF"/>
              </a:solidFill>
              <a:latin typeface="宋体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8F7263-B209-4B8A-86AA-0722D1B36BF7}"/>
              </a:ext>
            </a:extLst>
          </p:cNvPr>
          <p:cNvSpPr/>
          <p:nvPr/>
        </p:nvSpPr>
        <p:spPr>
          <a:xfrm>
            <a:off x="8460432" y="6320135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4/7</a:t>
            </a:r>
          </a:p>
        </p:txBody>
      </p:sp>
    </p:spTree>
    <p:extLst>
      <p:ext uri="{BB962C8B-B14F-4D97-AF65-F5344CB8AC3E}">
        <p14:creationId xmlns:p14="http://schemas.microsoft.com/office/powerpoint/2010/main" val="15470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34D985F3-40F5-49B8-92C9-00E27A65E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苦路 </a:t>
            </a:r>
            <a:r>
              <a:rPr lang="en-US" altLang="zh-CN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Via Dolorosa</a:t>
            </a:r>
            <a:endParaRPr lang="zh-TW" altLang="en-US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3289DB4A-564D-4804-98E2-40F359E17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219200"/>
            <a:ext cx="8664575" cy="51625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zh-TW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走過維亞 多勒羅沙</a:t>
            </a:r>
            <a:r>
              <a:rPr lang="en-US" altLang="zh-TW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, </a:t>
            </a:r>
          </a:p>
          <a:p>
            <a:pPr algn="ctr">
              <a:buNone/>
            </a:pPr>
            <a:r>
              <a:rPr lang="zh-TW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一路到那加略山</a:t>
            </a:r>
            <a:r>
              <a:rPr lang="en-US" altLang="zh-TW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 (</a:t>
            </a:r>
            <a:r>
              <a:rPr lang="zh-TW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那加略山</a:t>
            </a:r>
            <a:r>
              <a:rPr lang="en-US" altLang="zh-TW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),</a:t>
            </a:r>
            <a:endParaRPr lang="zh-TW" alt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zh-TW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祂寶血洗淨所有的靈魂</a:t>
            </a:r>
            <a:r>
              <a:rPr lang="en-US" altLang="zh-TW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,</a:t>
            </a:r>
            <a:endParaRPr lang="zh-TW" alt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zh-TW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使祂甘心走過那耶路撒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冷</a:t>
            </a:r>
            <a:endParaRPr lang="en-US" altLang="zh-TW" sz="3600" b="1" dirty="0">
              <a:effectLst>
                <a:outerShdw blurRad="38100" dist="38100" dir="2700000" algn="tl">
                  <a:srgbClr val="000000"/>
                </a:outerShdw>
              </a:effectLst>
              <a:latin typeface="文鼎中特黑" pitchFamily="49" charset="-128"/>
              <a:ea typeface="文鼎中特黑" pitchFamily="49" charset="-128"/>
            </a:endParaRPr>
          </a:p>
          <a:p>
            <a:pPr marL="609600" indent="-609600" algn="ctr" eaLnBrk="1" hangingPunct="1">
              <a:lnSpc>
                <a:spcPct val="80000"/>
              </a:lnSpc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the Via Dolorosa, </a:t>
            </a:r>
          </a:p>
          <a:p>
            <a:pPr marL="609600" indent="-609600" algn="ctr" eaLnBrk="1" hangingPunct="1">
              <a:lnSpc>
                <a:spcPct val="80000"/>
              </a:lnSpc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way to Calvary</a:t>
            </a:r>
            <a:endParaRPr lang="en-US" altLang="zh-TW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blood that would cleanse 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souls of all men 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its way to the heart of Jerusalem</a:t>
            </a:r>
            <a:endParaRPr lang="zh-TW" alt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文鼎中特黑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B35516-77D8-45EE-8656-09EE3AA2A885}"/>
              </a:ext>
            </a:extLst>
          </p:cNvPr>
          <p:cNvSpPr/>
          <p:nvPr/>
        </p:nvSpPr>
        <p:spPr>
          <a:xfrm>
            <a:off x="8562609" y="6257339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5/7</a:t>
            </a:r>
          </a:p>
        </p:txBody>
      </p:sp>
    </p:spTree>
    <p:extLst>
      <p:ext uri="{BB962C8B-B14F-4D97-AF65-F5344CB8AC3E}">
        <p14:creationId xmlns:p14="http://schemas.microsoft.com/office/powerpoint/2010/main" val="17371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34D985F3-40F5-49B8-92C9-00E27A65E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苦路 </a:t>
            </a:r>
            <a:r>
              <a:rPr lang="en-US" altLang="zh-CN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Via Dolorosa</a:t>
            </a:r>
            <a:endParaRPr lang="zh-TW" altLang="en-US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3289DB4A-564D-4804-98E2-40F359E17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219200"/>
            <a:ext cx="8664575" cy="5162550"/>
          </a:xfrm>
        </p:spPr>
        <p:txBody>
          <a:bodyPr/>
          <a:lstStyle/>
          <a:p>
            <a:pPr lvl="0" algn="ctr">
              <a:buClr>
                <a:srgbClr val="DA8678"/>
              </a:buClr>
              <a:buNone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走過維亞 多勒羅沙</a:t>
            </a:r>
            <a:r>
              <a:rPr lang="zh-CN" altLang="en-US" sz="3600" b="1" dirty="0">
                <a:solidFill>
                  <a:srgbClr val="FFFFFF"/>
                </a:solidFill>
                <a:latin typeface="宋体"/>
              </a:rPr>
              <a:t>，称做受难的道路，</a:t>
            </a:r>
          </a:p>
          <a:p>
            <a:pPr lvl="0" indent="0" algn="ctr">
              <a:spcBef>
                <a:spcPts val="1200"/>
              </a:spcBef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宋体"/>
              </a:rPr>
              <a:t>基督君王祂来像赎罪羔羊。</a:t>
            </a:r>
          </a:p>
          <a:p>
            <a:pPr lvl="0" indent="0" algn="ctr">
              <a:spcBef>
                <a:spcPts val="1200"/>
              </a:spcBef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宋体"/>
              </a:rPr>
              <a:t>但祂选择这条路是因着爱，为你和我。</a:t>
            </a: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the Via Dolorosa, </a:t>
            </a: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the way of suffering </a:t>
            </a:r>
            <a:endParaRPr lang="zh-TW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a lamb came the Messiah, </a:t>
            </a: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 the King,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He chose to walk that road 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His love for you and me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>
                <a:srgbClr val="DA8678"/>
              </a:buClr>
              <a:buNone/>
            </a:pPr>
            <a:endParaRPr lang="zh-CN" altLang="en-US" sz="4400" b="1" dirty="0">
              <a:solidFill>
                <a:srgbClr val="FFFFFF"/>
              </a:solidFill>
              <a:latin typeface="宋体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2EFB91-0238-4D22-9FC3-8DD67F7BC495}"/>
              </a:ext>
            </a:extLst>
          </p:cNvPr>
          <p:cNvSpPr/>
          <p:nvPr/>
        </p:nvSpPr>
        <p:spPr>
          <a:xfrm>
            <a:off x="8541852" y="6293833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6/7</a:t>
            </a:r>
          </a:p>
        </p:txBody>
      </p:sp>
    </p:spTree>
    <p:extLst>
      <p:ext uri="{BB962C8B-B14F-4D97-AF65-F5344CB8AC3E}">
        <p14:creationId xmlns:p14="http://schemas.microsoft.com/office/powerpoint/2010/main" val="9913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34D985F3-40F5-49B8-92C9-00E27A65E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苦路 </a:t>
            </a:r>
            <a:r>
              <a:rPr lang="en-US" altLang="zh-CN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Via Dolorosa</a:t>
            </a:r>
            <a:endParaRPr lang="zh-TW" altLang="en-US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3289DB4A-564D-4804-98E2-40F359E17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219200"/>
            <a:ext cx="8664575" cy="5162550"/>
          </a:xfrm>
        </p:spPr>
        <p:txBody>
          <a:bodyPr/>
          <a:lstStyle/>
          <a:p>
            <a:pPr lvl="0" algn="ctr">
              <a:buClr>
                <a:srgbClr val="DA8678"/>
              </a:buClr>
              <a:buNone/>
            </a:pPr>
            <a:r>
              <a:rPr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走過維亞 多勒羅沙</a:t>
            </a:r>
          </a:p>
          <a:p>
            <a:pPr lvl="0" algn="ctr">
              <a:buClr>
                <a:srgbClr val="DA8678"/>
              </a:buClr>
              <a:buNone/>
            </a:pPr>
            <a:r>
              <a:rPr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一路到那加略山</a:t>
            </a:r>
            <a:r>
              <a:rPr lang="en-US" altLang="zh-TW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,  </a:t>
            </a:r>
            <a:r>
              <a:rPr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那加略山</a:t>
            </a:r>
            <a:r>
              <a:rPr lang="zh-CN" altLang="en-US" sz="4400" b="1" dirty="0">
                <a:solidFill>
                  <a:srgbClr val="FFFFFF"/>
                </a:solidFill>
                <a:latin typeface="宋体"/>
              </a:rPr>
              <a:t>。</a:t>
            </a:r>
            <a:endParaRPr lang="en-US" altLang="zh-CN" sz="4400" b="1" dirty="0">
              <a:solidFill>
                <a:srgbClr val="FFFFFF"/>
              </a:solidFill>
              <a:latin typeface="宋体"/>
            </a:endParaRPr>
          </a:p>
          <a:p>
            <a:pPr lvl="0" algn="ctr">
              <a:buClr>
                <a:srgbClr val="DA8678"/>
              </a:buClr>
              <a:buNone/>
            </a:pPr>
            <a:endParaRPr lang="en-US" altLang="zh-CN" sz="4400" b="1" dirty="0">
              <a:solidFill>
                <a:srgbClr val="FFFFFF"/>
              </a:solidFill>
              <a:latin typeface="宋体"/>
            </a:endParaRPr>
          </a:p>
          <a:p>
            <a:pPr marL="609600" lvl="0" indent="-609600" algn="ctr" eaLnBrk="1" hangingPunct="1">
              <a:lnSpc>
                <a:spcPct val="80000"/>
              </a:lnSpc>
              <a:buClr>
                <a:srgbClr val="DA8678"/>
              </a:buClr>
              <a:buNone/>
            </a:pPr>
            <a:r>
              <a:rPr lang="en-US" altLang="en-US" sz="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the Via Dolorosa, </a:t>
            </a:r>
          </a:p>
          <a:p>
            <a:pPr marL="609600" lvl="0" indent="-609600" algn="ctr" eaLnBrk="1" hangingPunct="1">
              <a:lnSpc>
                <a:spcPct val="80000"/>
              </a:lnSpc>
              <a:buClr>
                <a:srgbClr val="DA8678"/>
              </a:buClr>
              <a:buNone/>
            </a:pPr>
            <a:r>
              <a:rPr lang="en-US" altLang="en-US" sz="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way to Calvary</a:t>
            </a:r>
          </a:p>
          <a:p>
            <a:pPr marL="609600" lvl="0" indent="-609600" algn="ctr" eaLnBrk="1" hangingPunct="1">
              <a:lnSpc>
                <a:spcPct val="80000"/>
              </a:lnSpc>
              <a:buClr>
                <a:srgbClr val="DA8678"/>
              </a:buClr>
              <a:buNone/>
            </a:pPr>
            <a:r>
              <a:rPr lang="en-US" altLang="en-US" sz="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Calvary</a:t>
            </a:r>
          </a:p>
          <a:p>
            <a:pPr marL="609600" lvl="0" indent="-609600" algn="ctr" eaLnBrk="1" hangingPunct="1">
              <a:lnSpc>
                <a:spcPct val="80000"/>
              </a:lnSpc>
              <a:buClr>
                <a:srgbClr val="DA8678"/>
              </a:buClr>
              <a:buNone/>
            </a:pPr>
            <a:endParaRPr lang="en-US" altLang="zh-TW" sz="4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>
                <a:srgbClr val="DA8678"/>
              </a:buClr>
              <a:buNone/>
            </a:pPr>
            <a:endParaRPr lang="zh-CN" altLang="en-US" sz="4400" b="1" dirty="0">
              <a:solidFill>
                <a:srgbClr val="FFFFFF"/>
              </a:solidFill>
              <a:latin typeface="宋体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0A02FA-9222-4423-A3C7-0895D81AB756}"/>
              </a:ext>
            </a:extLst>
          </p:cNvPr>
          <p:cNvSpPr/>
          <p:nvPr/>
        </p:nvSpPr>
        <p:spPr>
          <a:xfrm>
            <a:off x="8460432" y="6293833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7/7</a:t>
            </a:r>
          </a:p>
        </p:txBody>
      </p:sp>
    </p:spTree>
    <p:extLst>
      <p:ext uri="{BB962C8B-B14F-4D97-AF65-F5344CB8AC3E}">
        <p14:creationId xmlns:p14="http://schemas.microsoft.com/office/powerpoint/2010/main" val="25765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lig001">
  <a:themeElements>
    <a:clrScheme name="relig001 1">
      <a:dk1>
        <a:srgbClr val="990000"/>
      </a:dk1>
      <a:lt1>
        <a:srgbClr val="FFFFFF"/>
      </a:lt1>
      <a:dk2>
        <a:srgbClr val="800000"/>
      </a:dk2>
      <a:lt2>
        <a:srgbClr val="FF9900"/>
      </a:lt2>
      <a:accent1>
        <a:srgbClr val="DA8678"/>
      </a:accent1>
      <a:accent2>
        <a:srgbClr val="EFB011"/>
      </a:accent2>
      <a:accent3>
        <a:srgbClr val="C0AAAA"/>
      </a:accent3>
      <a:accent4>
        <a:srgbClr val="DADADA"/>
      </a:accent4>
      <a:accent5>
        <a:srgbClr val="EAC3BE"/>
      </a:accent5>
      <a:accent6>
        <a:srgbClr val="D99F0E"/>
      </a:accent6>
      <a:hlink>
        <a:srgbClr val="EB9905"/>
      </a:hlink>
      <a:folHlink>
        <a:srgbClr val="C58796"/>
      </a:folHlink>
    </a:clrScheme>
    <a:fontScheme name="relig00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relig001 1">
        <a:dk1>
          <a:srgbClr val="990000"/>
        </a:dk1>
        <a:lt1>
          <a:srgbClr val="FFFFFF"/>
        </a:lt1>
        <a:dk2>
          <a:srgbClr val="800000"/>
        </a:dk2>
        <a:lt2>
          <a:srgbClr val="FF9900"/>
        </a:lt2>
        <a:accent1>
          <a:srgbClr val="DA8678"/>
        </a:accent1>
        <a:accent2>
          <a:srgbClr val="EFB011"/>
        </a:accent2>
        <a:accent3>
          <a:srgbClr val="C0AAAA"/>
        </a:accent3>
        <a:accent4>
          <a:srgbClr val="DADADA"/>
        </a:accent4>
        <a:accent5>
          <a:srgbClr val="EAC3BE"/>
        </a:accent5>
        <a:accent6>
          <a:srgbClr val="D99F0E"/>
        </a:accent6>
        <a:hlink>
          <a:srgbClr val="EB9905"/>
        </a:hlink>
        <a:folHlink>
          <a:srgbClr val="C587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576</Words>
  <Application>Microsoft Office PowerPoint</Application>
  <PresentationFormat>On-screen Show (4:3)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Baskerville</vt:lpstr>
      <vt:lpstr>新細明體</vt:lpstr>
      <vt:lpstr>宋体</vt:lpstr>
      <vt:lpstr>文鼎中特黑</vt:lpstr>
      <vt:lpstr>Arial</vt:lpstr>
      <vt:lpstr>Tahoma</vt:lpstr>
      <vt:lpstr>Times New Roman</vt:lpstr>
      <vt:lpstr>Wingdings</vt:lpstr>
      <vt:lpstr>1_LeatherBook</vt:lpstr>
      <vt:lpstr>relig001</vt:lpstr>
      <vt:lpstr>苦 路 (維亞多勒羅沙)  Via Dolorosa</vt:lpstr>
      <vt:lpstr>苦路 Via Dolorosa</vt:lpstr>
      <vt:lpstr>苦路 Via Dolorosa</vt:lpstr>
      <vt:lpstr>苦路 Via Dolorosa</vt:lpstr>
      <vt:lpstr>苦路 Via Dolorosa</vt:lpstr>
      <vt:lpstr>苦路 Via Dolorosa</vt:lpstr>
      <vt:lpstr>苦路 Via Dolorosa</vt:lpstr>
      <vt:lpstr>苦路 Via Dolorosa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聚集在阁楼里</dc:title>
  <dc:creator>Eva</dc:creator>
  <cp:lastModifiedBy>Eva</cp:lastModifiedBy>
  <cp:revision>4</cp:revision>
  <dcterms:created xsi:type="dcterms:W3CDTF">2019-04-20T19:40:40Z</dcterms:created>
  <dcterms:modified xsi:type="dcterms:W3CDTF">2019-04-20T19:44:03Z</dcterms:modified>
</cp:coreProperties>
</file>